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56" r:id="rId2"/>
  </p:sldMasterIdLst>
  <p:notesMasterIdLst>
    <p:notesMasterId r:id="rId16"/>
  </p:notesMasterIdLst>
  <p:sldIdLst>
    <p:sldId id="274" r:id="rId3"/>
    <p:sldId id="275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9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71743-AD0A-44AC-85B3-39A34D9715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7A4C03A-4C2E-4886-8B41-7E64ADD2205B}">
      <dgm:prSet/>
      <dgm:spPr/>
      <dgm:t>
        <a:bodyPr/>
        <a:lstStyle/>
        <a:p>
          <a:r>
            <a:rPr lang="en-GB" dirty="0">
              <a:highlight>
                <a:srgbClr val="008080"/>
              </a:highlight>
            </a:rPr>
            <a:t>Myntra website presentation</a:t>
          </a:r>
          <a:endParaRPr lang="en-US" dirty="0">
            <a:highlight>
              <a:srgbClr val="008080"/>
            </a:highlight>
          </a:endParaRPr>
        </a:p>
      </dgm:t>
    </dgm:pt>
    <dgm:pt modelId="{69A186E8-783A-46FD-80A0-5FE6771F5F3C}" type="parTrans" cxnId="{7E661FBD-B7F2-4A09-925E-B06728DCB448}">
      <dgm:prSet/>
      <dgm:spPr/>
      <dgm:t>
        <a:bodyPr/>
        <a:lstStyle/>
        <a:p>
          <a:endParaRPr lang="en-US"/>
        </a:p>
      </dgm:t>
    </dgm:pt>
    <dgm:pt modelId="{FA5FDC88-B11E-4901-8343-C57A3D972527}" type="sibTrans" cxnId="{7E661FBD-B7F2-4A09-925E-B06728DCB448}">
      <dgm:prSet/>
      <dgm:spPr/>
      <dgm:t>
        <a:bodyPr/>
        <a:lstStyle/>
        <a:p>
          <a:endParaRPr lang="en-US"/>
        </a:p>
      </dgm:t>
    </dgm:pt>
    <dgm:pt modelId="{D5CBA694-BE58-4BED-8E7B-E500599AC751}" type="pres">
      <dgm:prSet presAssocID="{19B71743-AD0A-44AC-85B3-39A34D9715D0}" presName="linear" presStyleCnt="0">
        <dgm:presLayoutVars>
          <dgm:animLvl val="lvl"/>
          <dgm:resizeHandles val="exact"/>
        </dgm:presLayoutVars>
      </dgm:prSet>
      <dgm:spPr/>
    </dgm:pt>
    <dgm:pt modelId="{99223B8B-12EE-4AD3-9330-20E894319BB7}" type="pres">
      <dgm:prSet presAssocID="{77A4C03A-4C2E-4886-8B41-7E64ADD2205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C424E9A-00D6-4671-B97E-C7B6BA9AC979}" type="presOf" srcId="{77A4C03A-4C2E-4886-8B41-7E64ADD2205B}" destId="{99223B8B-12EE-4AD3-9330-20E894319BB7}" srcOrd="0" destOrd="0" presId="urn:microsoft.com/office/officeart/2005/8/layout/vList2"/>
    <dgm:cxn modelId="{7E661FBD-B7F2-4A09-925E-B06728DCB448}" srcId="{19B71743-AD0A-44AC-85B3-39A34D9715D0}" destId="{77A4C03A-4C2E-4886-8B41-7E64ADD2205B}" srcOrd="0" destOrd="0" parTransId="{69A186E8-783A-46FD-80A0-5FE6771F5F3C}" sibTransId="{FA5FDC88-B11E-4901-8343-C57A3D972527}"/>
    <dgm:cxn modelId="{12A818F2-3665-4803-91DC-DEB197926206}" type="presOf" srcId="{19B71743-AD0A-44AC-85B3-39A34D9715D0}" destId="{D5CBA694-BE58-4BED-8E7B-E500599AC751}" srcOrd="0" destOrd="0" presId="urn:microsoft.com/office/officeart/2005/8/layout/vList2"/>
    <dgm:cxn modelId="{8940F7D7-C665-45E7-90A8-17389060B53E}" type="presParOf" srcId="{D5CBA694-BE58-4BED-8E7B-E500599AC751}" destId="{99223B8B-12EE-4AD3-9330-20E894319B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4D9F8-02A5-44C3-BC70-C140F606EB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FB9F1A-D401-44D7-BEBA-6B48692BA5C7}">
      <dgm:prSet custT="1"/>
      <dgm:spPr/>
      <dgm:t>
        <a:bodyPr/>
        <a:lstStyle/>
        <a:p>
          <a:pPr algn="ctr"/>
          <a:r>
            <a:rPr lang="en-US" sz="4000" b="1" i="0" dirty="0"/>
            <a:t>Future plan</a:t>
          </a:r>
          <a:endParaRPr lang="en-US" sz="4000" dirty="0"/>
        </a:p>
      </dgm:t>
    </dgm:pt>
    <dgm:pt modelId="{EEAB3505-2596-42B9-AA09-0D785E194EB5}" type="parTrans" cxnId="{45BE4FFA-D4E2-4D68-B2E2-06D1F37E50B9}">
      <dgm:prSet/>
      <dgm:spPr/>
      <dgm:t>
        <a:bodyPr/>
        <a:lstStyle/>
        <a:p>
          <a:pPr algn="ctr"/>
          <a:endParaRPr lang="en-US"/>
        </a:p>
      </dgm:t>
    </dgm:pt>
    <dgm:pt modelId="{37DDE48C-19D2-40BE-BB6A-130F2126AE99}" type="sibTrans" cxnId="{45BE4FFA-D4E2-4D68-B2E2-06D1F37E50B9}">
      <dgm:prSet/>
      <dgm:spPr/>
      <dgm:t>
        <a:bodyPr/>
        <a:lstStyle/>
        <a:p>
          <a:pPr algn="ctr"/>
          <a:endParaRPr lang="en-US"/>
        </a:p>
      </dgm:t>
    </dgm:pt>
    <dgm:pt modelId="{1A3B7383-87EB-4961-81F5-AAD7B0B8A237}" type="pres">
      <dgm:prSet presAssocID="{3954D9F8-02A5-44C3-BC70-C140F606EB11}" presName="linear" presStyleCnt="0">
        <dgm:presLayoutVars>
          <dgm:animLvl val="lvl"/>
          <dgm:resizeHandles val="exact"/>
        </dgm:presLayoutVars>
      </dgm:prSet>
      <dgm:spPr/>
    </dgm:pt>
    <dgm:pt modelId="{169B4100-6993-4159-B245-8137BDF6A7BB}" type="pres">
      <dgm:prSet presAssocID="{A7FB9F1A-D401-44D7-BEBA-6B48692BA5C7}" presName="parentText" presStyleLbl="node1" presStyleIdx="0" presStyleCnt="1" custLinFactNeighborX="11396" custLinFactNeighborY="6">
        <dgm:presLayoutVars>
          <dgm:chMax val="0"/>
          <dgm:bulletEnabled val="1"/>
        </dgm:presLayoutVars>
      </dgm:prSet>
      <dgm:spPr/>
    </dgm:pt>
  </dgm:ptLst>
  <dgm:cxnLst>
    <dgm:cxn modelId="{0FEFE947-F064-4441-9D31-ECA95DCC21F3}" type="presOf" srcId="{A7FB9F1A-D401-44D7-BEBA-6B48692BA5C7}" destId="{169B4100-6993-4159-B245-8137BDF6A7BB}" srcOrd="0" destOrd="0" presId="urn:microsoft.com/office/officeart/2005/8/layout/vList2"/>
    <dgm:cxn modelId="{F57FAD94-58BC-4928-834E-415C8DD9C14E}" type="presOf" srcId="{3954D9F8-02A5-44C3-BC70-C140F606EB11}" destId="{1A3B7383-87EB-4961-81F5-AAD7B0B8A237}" srcOrd="0" destOrd="0" presId="urn:microsoft.com/office/officeart/2005/8/layout/vList2"/>
    <dgm:cxn modelId="{45BE4FFA-D4E2-4D68-B2E2-06D1F37E50B9}" srcId="{3954D9F8-02A5-44C3-BC70-C140F606EB11}" destId="{A7FB9F1A-D401-44D7-BEBA-6B48692BA5C7}" srcOrd="0" destOrd="0" parTransId="{EEAB3505-2596-42B9-AA09-0D785E194EB5}" sibTransId="{37DDE48C-19D2-40BE-BB6A-130F2126AE99}"/>
    <dgm:cxn modelId="{BB15EACC-29CA-4F45-AC88-5583D33F4FA9}" type="presParOf" srcId="{1A3B7383-87EB-4961-81F5-AAD7B0B8A237}" destId="{169B4100-6993-4159-B245-8137BDF6A7B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23B8B-12EE-4AD3-9330-20E894319BB7}">
      <dsp:nvSpPr>
        <dsp:cNvPr id="0" name=""/>
        <dsp:cNvSpPr/>
      </dsp:nvSpPr>
      <dsp:spPr>
        <a:xfrm>
          <a:off x="0" y="7490"/>
          <a:ext cx="8277863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>
              <a:highlight>
                <a:srgbClr val="008080"/>
              </a:highlight>
            </a:rPr>
            <a:t>Myntra website presentation</a:t>
          </a:r>
          <a:endParaRPr lang="en-US" sz="4500" kern="1200" dirty="0">
            <a:highlight>
              <a:srgbClr val="008080"/>
            </a:highlight>
          </a:endParaRPr>
        </a:p>
      </dsp:txBody>
      <dsp:txXfrm>
        <a:off x="51403" y="58893"/>
        <a:ext cx="8175057" cy="950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B4100-6993-4159-B245-8137BDF6A7BB}">
      <dsp:nvSpPr>
        <dsp:cNvPr id="0" name=""/>
        <dsp:cNvSpPr/>
      </dsp:nvSpPr>
      <dsp:spPr>
        <a:xfrm>
          <a:off x="0" y="509"/>
          <a:ext cx="5486401" cy="913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dirty="0"/>
            <a:t>Future plan</a:t>
          </a:r>
          <a:endParaRPr lang="en-US" sz="4000" kern="1200" dirty="0"/>
        </a:p>
      </dsp:txBody>
      <dsp:txXfrm>
        <a:off x="44593" y="45102"/>
        <a:ext cx="5397215" cy="824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79191-12C5-4172-889B-A8D1B57F23B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F60BD-643E-450C-B3F3-3308961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0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354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227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8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8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5"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11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rgbClr val="00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072784">
            <a:off x="8689321" y="2113148"/>
            <a:ext cx="3571875" cy="226695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20637"/>
            <a:ext cx="7534275" cy="3629025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 userDrawn="1"/>
        </p:nvPicPr>
        <p:blipFill>
          <a:blip r:embed="rId6" cstate="email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2284" y="3265674"/>
            <a:ext cx="3889716" cy="3612962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137" y="204787"/>
            <a:ext cx="10753725" cy="6448425"/>
          </a:xfrm>
          <a:prstGeom prst="rect">
            <a:avLst/>
          </a:prstGeom>
        </p:spPr>
      </p:pic>
      <p:sp>
        <p:nvSpPr>
          <p:cNvPr id="17" name="Freeform: Shape 16"/>
          <p:cNvSpPr/>
          <p:nvPr/>
        </p:nvSpPr>
        <p:spPr>
          <a:xfrm>
            <a:off x="111732" y="1483409"/>
            <a:ext cx="567858" cy="502387"/>
          </a:xfrm>
          <a:custGeom>
            <a:avLst/>
            <a:gdLst>
              <a:gd name="connsiteX0" fmla="*/ 444541 w 567858"/>
              <a:gd name="connsiteY0" fmla="*/ 368256 h 502387"/>
              <a:gd name="connsiteX1" fmla="*/ 318716 w 567858"/>
              <a:gd name="connsiteY1" fmla="*/ 492939 h 502387"/>
              <a:gd name="connsiteX2" fmla="*/ 283283 w 567858"/>
              <a:gd name="connsiteY2" fmla="*/ 500178 h 502387"/>
              <a:gd name="connsiteX3" fmla="*/ 242516 w 567858"/>
              <a:gd name="connsiteY3" fmla="*/ 483985 h 502387"/>
              <a:gd name="connsiteX4" fmla="*/ 17155 w 567858"/>
              <a:gd name="connsiteY4" fmla="*/ 351111 h 502387"/>
              <a:gd name="connsiteX5" fmla="*/ 6010 w 567858"/>
              <a:gd name="connsiteY5" fmla="*/ 315202 h 502387"/>
              <a:gd name="connsiteX6" fmla="*/ 46777 w 567858"/>
              <a:gd name="connsiteY6" fmla="*/ 259862 h 502387"/>
              <a:gd name="connsiteX7" fmla="*/ 112214 w 567858"/>
              <a:gd name="connsiteY7" fmla="*/ 182138 h 502387"/>
              <a:gd name="connsiteX8" fmla="*/ 178127 w 567858"/>
              <a:gd name="connsiteY8" fmla="*/ 169565 h 502387"/>
              <a:gd name="connsiteX9" fmla="*/ 306238 w 567858"/>
              <a:gd name="connsiteY9" fmla="*/ 222143 h 502387"/>
              <a:gd name="connsiteX10" fmla="*/ 323669 w 567858"/>
              <a:gd name="connsiteY10" fmla="*/ 229286 h 502387"/>
              <a:gd name="connsiteX11" fmla="*/ 332051 w 567858"/>
              <a:gd name="connsiteY11" fmla="*/ 222619 h 502387"/>
              <a:gd name="connsiteX12" fmla="*/ 328146 w 567858"/>
              <a:gd name="connsiteY12" fmla="*/ 205093 h 502387"/>
              <a:gd name="connsiteX13" fmla="*/ 307953 w 567858"/>
              <a:gd name="connsiteY13" fmla="*/ 102985 h 502387"/>
              <a:gd name="connsiteX14" fmla="*/ 322621 w 567858"/>
              <a:gd name="connsiteY14" fmla="*/ 64218 h 502387"/>
              <a:gd name="connsiteX15" fmla="*/ 454638 w 567858"/>
              <a:gd name="connsiteY15" fmla="*/ 1925 h 502387"/>
              <a:gd name="connsiteX16" fmla="*/ 476164 w 567858"/>
              <a:gd name="connsiteY16" fmla="*/ 12212 h 502387"/>
              <a:gd name="connsiteX17" fmla="*/ 504835 w 567858"/>
              <a:gd name="connsiteY17" fmla="*/ 72029 h 502387"/>
              <a:gd name="connsiteX18" fmla="*/ 559889 w 567858"/>
              <a:gd name="connsiteY18" fmla="*/ 189091 h 502387"/>
              <a:gd name="connsiteX19" fmla="*/ 555793 w 567858"/>
              <a:gd name="connsiteY19" fmla="*/ 245860 h 502387"/>
              <a:gd name="connsiteX20" fmla="*/ 444541 w 567858"/>
              <a:gd name="connsiteY20" fmla="*/ 368256 h 50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858" h="502387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/>
          <p:cNvSpPr/>
          <p:nvPr/>
        </p:nvSpPr>
        <p:spPr>
          <a:xfrm>
            <a:off x="194088" y="195031"/>
            <a:ext cx="485131" cy="580972"/>
          </a:xfrm>
          <a:custGeom>
            <a:avLst/>
            <a:gdLst>
              <a:gd name="connsiteX0" fmla="*/ 283214 w 485131"/>
              <a:gd name="connsiteY0" fmla="*/ 360908 h 580972"/>
              <a:gd name="connsiteX1" fmla="*/ 258830 w 485131"/>
              <a:gd name="connsiteY1" fmla="*/ 289471 h 580972"/>
              <a:gd name="connsiteX2" fmla="*/ 215968 w 485131"/>
              <a:gd name="connsiteY2" fmla="*/ 198126 h 580972"/>
              <a:gd name="connsiteX3" fmla="*/ 215301 w 485131"/>
              <a:gd name="connsiteY3" fmla="*/ 141929 h 580972"/>
              <a:gd name="connsiteX4" fmla="*/ 233208 w 485131"/>
              <a:gd name="connsiteY4" fmla="*/ 117259 h 580972"/>
              <a:gd name="connsiteX5" fmla="*/ 319219 w 485131"/>
              <a:gd name="connsiteY5" fmla="*/ 27438 h 580972"/>
              <a:gd name="connsiteX6" fmla="*/ 360462 w 485131"/>
              <a:gd name="connsiteY6" fmla="*/ 2006 h 580972"/>
              <a:gd name="connsiteX7" fmla="*/ 393990 w 485131"/>
              <a:gd name="connsiteY7" fmla="*/ 19342 h 580972"/>
              <a:gd name="connsiteX8" fmla="*/ 408944 w 485131"/>
              <a:gd name="connsiteY8" fmla="*/ 56870 h 580972"/>
              <a:gd name="connsiteX9" fmla="*/ 479905 w 485131"/>
              <a:gd name="connsiteY9" fmla="*/ 245370 h 580972"/>
              <a:gd name="connsiteX10" fmla="*/ 476953 w 485131"/>
              <a:gd name="connsiteY10" fmla="*/ 298234 h 580972"/>
              <a:gd name="connsiteX11" fmla="*/ 352556 w 485131"/>
              <a:gd name="connsiteY11" fmla="*/ 491591 h 580972"/>
              <a:gd name="connsiteX12" fmla="*/ 296073 w 485131"/>
              <a:gd name="connsiteY12" fmla="*/ 566553 h 580972"/>
              <a:gd name="connsiteX13" fmla="*/ 239495 w 485131"/>
              <a:gd name="connsiteY13" fmla="*/ 563315 h 580972"/>
              <a:gd name="connsiteX14" fmla="*/ 22991 w 485131"/>
              <a:gd name="connsiteY14" fmla="*/ 388055 h 580972"/>
              <a:gd name="connsiteX15" fmla="*/ 11656 w 485131"/>
              <a:gd name="connsiteY15" fmla="*/ 341763 h 580972"/>
              <a:gd name="connsiteX16" fmla="*/ 108621 w 485131"/>
              <a:gd name="connsiteY16" fmla="*/ 245275 h 580972"/>
              <a:gd name="connsiteX17" fmla="*/ 140054 w 485131"/>
              <a:gd name="connsiteY17" fmla="*/ 246418 h 580972"/>
              <a:gd name="connsiteX18" fmla="*/ 193394 w 485131"/>
              <a:gd name="connsiteY18" fmla="*/ 289661 h 580972"/>
              <a:gd name="connsiteX19" fmla="*/ 283214 w 485131"/>
              <a:gd name="connsiteY19" fmla="*/ 360908 h 58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5131" h="580972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/>
          <p:cNvSpPr/>
          <p:nvPr/>
        </p:nvSpPr>
        <p:spPr>
          <a:xfrm>
            <a:off x="822552" y="399324"/>
            <a:ext cx="477699" cy="533281"/>
          </a:xfrm>
          <a:custGeom>
            <a:avLst/>
            <a:gdLst>
              <a:gd name="connsiteX0" fmla="*/ 152622 w 477699"/>
              <a:gd name="connsiteY0" fmla="*/ 175665 h 533281"/>
              <a:gd name="connsiteX1" fmla="*/ 150241 w 477699"/>
              <a:gd name="connsiteY1" fmla="*/ 164235 h 533281"/>
              <a:gd name="connsiteX2" fmla="*/ 153098 w 477699"/>
              <a:gd name="connsiteY2" fmla="*/ 128040 h 533281"/>
              <a:gd name="connsiteX3" fmla="*/ 271494 w 477699"/>
              <a:gd name="connsiteY3" fmla="*/ 16883 h 533281"/>
              <a:gd name="connsiteX4" fmla="*/ 286544 w 477699"/>
              <a:gd name="connsiteY4" fmla="*/ 3263 h 533281"/>
              <a:gd name="connsiteX5" fmla="*/ 308737 w 477699"/>
              <a:gd name="connsiteY5" fmla="*/ 9930 h 533281"/>
              <a:gd name="connsiteX6" fmla="*/ 315404 w 477699"/>
              <a:gd name="connsiteY6" fmla="*/ 20884 h 533281"/>
              <a:gd name="connsiteX7" fmla="*/ 464090 w 477699"/>
              <a:gd name="connsiteY7" fmla="*/ 302062 h 533281"/>
              <a:gd name="connsiteX8" fmla="*/ 474091 w 477699"/>
              <a:gd name="connsiteY8" fmla="*/ 325017 h 533281"/>
              <a:gd name="connsiteX9" fmla="*/ 471614 w 477699"/>
              <a:gd name="connsiteY9" fmla="*/ 353402 h 533281"/>
              <a:gd name="connsiteX10" fmla="*/ 286544 w 477699"/>
              <a:gd name="connsiteY10" fmla="*/ 526566 h 533281"/>
              <a:gd name="connsiteX11" fmla="*/ 244919 w 477699"/>
              <a:gd name="connsiteY11" fmla="*/ 520184 h 533281"/>
              <a:gd name="connsiteX12" fmla="*/ 223202 w 477699"/>
              <a:gd name="connsiteY12" fmla="*/ 500087 h 533281"/>
              <a:gd name="connsiteX13" fmla="*/ 29464 w 477699"/>
              <a:gd name="connsiteY13" fmla="*/ 333209 h 533281"/>
              <a:gd name="connsiteX14" fmla="*/ 26892 w 477699"/>
              <a:gd name="connsiteY14" fmla="*/ 331208 h 533281"/>
              <a:gd name="connsiteX15" fmla="*/ 13176 w 477699"/>
              <a:gd name="connsiteY15" fmla="*/ 276059 h 533281"/>
              <a:gd name="connsiteX16" fmla="*/ 60801 w 477699"/>
              <a:gd name="connsiteY16" fmla="*/ 213194 h 533281"/>
              <a:gd name="connsiteX17" fmla="*/ 100997 w 477699"/>
              <a:gd name="connsiteY17" fmla="*/ 171093 h 533281"/>
              <a:gd name="connsiteX18" fmla="*/ 144526 w 477699"/>
              <a:gd name="connsiteY18" fmla="*/ 172808 h 533281"/>
              <a:gd name="connsiteX19" fmla="*/ 152622 w 477699"/>
              <a:gd name="connsiteY19" fmla="*/ 175665 h 53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7699" h="533281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/>
          <p:cNvSpPr/>
          <p:nvPr/>
        </p:nvSpPr>
        <p:spPr>
          <a:xfrm>
            <a:off x="43553" y="833087"/>
            <a:ext cx="551889" cy="435997"/>
          </a:xfrm>
          <a:custGeom>
            <a:avLst/>
            <a:gdLst>
              <a:gd name="connsiteX0" fmla="*/ 211358 w 551889"/>
              <a:gd name="connsiteY0" fmla="*/ 112836 h 435997"/>
              <a:gd name="connsiteX1" fmla="*/ 208120 w 551889"/>
              <a:gd name="connsiteY1" fmla="*/ 100549 h 435997"/>
              <a:gd name="connsiteX2" fmla="*/ 214216 w 551889"/>
              <a:gd name="connsiteY2" fmla="*/ 60449 h 435997"/>
              <a:gd name="connsiteX3" fmla="*/ 282129 w 551889"/>
              <a:gd name="connsiteY3" fmla="*/ 23206 h 435997"/>
              <a:gd name="connsiteX4" fmla="*/ 330325 w 551889"/>
              <a:gd name="connsiteY4" fmla="*/ 2822 h 435997"/>
              <a:gd name="connsiteX5" fmla="*/ 362044 w 551889"/>
              <a:gd name="connsiteY5" fmla="*/ 11204 h 435997"/>
              <a:gd name="connsiteX6" fmla="*/ 374902 w 551889"/>
              <a:gd name="connsiteY6" fmla="*/ 26063 h 435997"/>
              <a:gd name="connsiteX7" fmla="*/ 540828 w 551889"/>
              <a:gd name="connsiteY7" fmla="*/ 247710 h 435997"/>
              <a:gd name="connsiteX8" fmla="*/ 540733 w 551889"/>
              <a:gd name="connsiteY8" fmla="*/ 286858 h 435997"/>
              <a:gd name="connsiteX9" fmla="*/ 341089 w 551889"/>
              <a:gd name="connsiteY9" fmla="*/ 429066 h 435997"/>
              <a:gd name="connsiteX10" fmla="*/ 293845 w 551889"/>
              <a:gd name="connsiteY10" fmla="*/ 425923 h 435997"/>
              <a:gd name="connsiteX11" fmla="*/ 30002 w 551889"/>
              <a:gd name="connsiteY11" fmla="*/ 239899 h 435997"/>
              <a:gd name="connsiteX12" fmla="*/ 20763 w 551889"/>
              <a:gd name="connsiteY12" fmla="*/ 190370 h 435997"/>
              <a:gd name="connsiteX13" fmla="*/ 111917 w 551889"/>
              <a:gd name="connsiteY13" fmla="*/ 132934 h 435997"/>
              <a:gd name="connsiteX14" fmla="*/ 151732 w 551889"/>
              <a:gd name="connsiteY14" fmla="*/ 105121 h 435997"/>
              <a:gd name="connsiteX15" fmla="*/ 199833 w 551889"/>
              <a:gd name="connsiteY15" fmla="*/ 107121 h 435997"/>
              <a:gd name="connsiteX16" fmla="*/ 211358 w 551889"/>
              <a:gd name="connsiteY16" fmla="*/ 112836 h 4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1889" h="435997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/>
          <p:cNvSpPr/>
          <p:nvPr/>
        </p:nvSpPr>
        <p:spPr>
          <a:xfrm>
            <a:off x="699178" y="1051085"/>
            <a:ext cx="162182" cy="233910"/>
          </a:xfrm>
          <a:custGeom>
            <a:avLst/>
            <a:gdLst>
              <a:gd name="connsiteX0" fmla="*/ 143937 w 162182"/>
              <a:gd name="connsiteY0" fmla="*/ 184292 h 233910"/>
              <a:gd name="connsiteX1" fmla="*/ 94121 w 162182"/>
              <a:gd name="connsiteY1" fmla="*/ 226679 h 233910"/>
              <a:gd name="connsiteX2" fmla="*/ 55545 w 162182"/>
              <a:gd name="connsiteY2" fmla="*/ 212677 h 233910"/>
              <a:gd name="connsiteX3" fmla="*/ 5253 w 162182"/>
              <a:gd name="connsiteY3" fmla="*/ 113903 h 233910"/>
              <a:gd name="connsiteX4" fmla="*/ 6491 w 162182"/>
              <a:gd name="connsiteY4" fmla="*/ 80089 h 233910"/>
              <a:gd name="connsiteX5" fmla="*/ 70023 w 162182"/>
              <a:gd name="connsiteY5" fmla="*/ 7794 h 233910"/>
              <a:gd name="connsiteX6" fmla="*/ 100788 w 162182"/>
              <a:gd name="connsiteY6" fmla="*/ 17605 h 233910"/>
              <a:gd name="connsiteX7" fmla="*/ 150223 w 162182"/>
              <a:gd name="connsiteY7" fmla="*/ 116665 h 233910"/>
              <a:gd name="connsiteX8" fmla="*/ 143937 w 162182"/>
              <a:gd name="connsiteY8" fmla="*/ 184292 h 2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182" h="233910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/>
          <p:cNvSpPr/>
          <p:nvPr/>
        </p:nvSpPr>
        <p:spPr>
          <a:xfrm>
            <a:off x="2326583" y="5744"/>
            <a:ext cx="369481" cy="417413"/>
          </a:xfrm>
          <a:custGeom>
            <a:avLst/>
            <a:gdLst>
              <a:gd name="connsiteX0" fmla="*/ 164094 w 369481"/>
              <a:gd name="connsiteY0" fmla="*/ 92492 h 417413"/>
              <a:gd name="connsiteX1" fmla="*/ 165998 w 369481"/>
              <a:gd name="connsiteY1" fmla="*/ 82586 h 417413"/>
              <a:gd name="connsiteX2" fmla="*/ 180477 w 369481"/>
              <a:gd name="connsiteY2" fmla="*/ 54868 h 417413"/>
              <a:gd name="connsiteX3" fmla="*/ 312017 w 369481"/>
              <a:gd name="connsiteY3" fmla="*/ 6386 h 417413"/>
              <a:gd name="connsiteX4" fmla="*/ 328590 w 369481"/>
              <a:gd name="connsiteY4" fmla="*/ 576 h 417413"/>
              <a:gd name="connsiteX5" fmla="*/ 344021 w 369481"/>
              <a:gd name="connsiteY5" fmla="*/ 13339 h 417413"/>
              <a:gd name="connsiteX6" fmla="*/ 345640 w 369481"/>
              <a:gd name="connsiteY6" fmla="*/ 24293 h 417413"/>
              <a:gd name="connsiteX7" fmla="*/ 369262 w 369481"/>
              <a:gd name="connsiteY7" fmla="*/ 297851 h 417413"/>
              <a:gd name="connsiteX8" fmla="*/ 369452 w 369481"/>
              <a:gd name="connsiteY8" fmla="*/ 319473 h 417413"/>
              <a:gd name="connsiteX9" fmla="*/ 357927 w 369481"/>
              <a:gd name="connsiteY9" fmla="*/ 341190 h 417413"/>
              <a:gd name="connsiteX10" fmla="*/ 152568 w 369481"/>
              <a:gd name="connsiteY10" fmla="*/ 416533 h 417413"/>
              <a:gd name="connsiteX11" fmla="*/ 121612 w 369481"/>
              <a:gd name="connsiteY11" fmla="*/ 397483 h 417413"/>
              <a:gd name="connsiteX12" fmla="*/ 111135 w 369481"/>
              <a:gd name="connsiteY12" fmla="*/ 374242 h 417413"/>
              <a:gd name="connsiteX13" fmla="*/ 13218 w 369481"/>
              <a:gd name="connsiteY13" fmla="*/ 176407 h 417413"/>
              <a:gd name="connsiteX14" fmla="*/ 11789 w 369481"/>
              <a:gd name="connsiteY14" fmla="*/ 173931 h 417413"/>
              <a:gd name="connsiteX15" fmla="*/ 19409 w 369481"/>
              <a:gd name="connsiteY15" fmla="*/ 125449 h 417413"/>
              <a:gd name="connsiteX16" fmla="*/ 78369 w 369481"/>
              <a:gd name="connsiteY16" fmla="*/ 91540 h 417413"/>
              <a:gd name="connsiteX17" fmla="*/ 124469 w 369481"/>
              <a:gd name="connsiteY17" fmla="*/ 71632 h 417413"/>
              <a:gd name="connsiteX18" fmla="*/ 158474 w 369481"/>
              <a:gd name="connsiteY18" fmla="*/ 87730 h 417413"/>
              <a:gd name="connsiteX19" fmla="*/ 164094 w 369481"/>
              <a:gd name="connsiteY19" fmla="*/ 92492 h 41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481" h="417413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/>
          <p:cNvSpPr/>
          <p:nvPr/>
        </p:nvSpPr>
        <p:spPr>
          <a:xfrm>
            <a:off x="967619" y="-25744"/>
            <a:ext cx="136195" cy="157112"/>
          </a:xfrm>
          <a:custGeom>
            <a:avLst/>
            <a:gdLst>
              <a:gd name="connsiteX0" fmla="*/ 0 w 136195"/>
              <a:gd name="connsiteY0" fmla="*/ 0 h 157112"/>
              <a:gd name="connsiteX1" fmla="*/ 111477 w 136195"/>
              <a:gd name="connsiteY1" fmla="*/ 0 h 157112"/>
              <a:gd name="connsiteX2" fmla="*/ 134143 w 136195"/>
              <a:gd name="connsiteY2" fmla="*/ 112101 h 157112"/>
              <a:gd name="connsiteX3" fmla="*/ 114140 w 136195"/>
              <a:gd name="connsiteY3" fmla="*/ 146106 h 157112"/>
              <a:gd name="connsiteX4" fmla="*/ 66801 w 136195"/>
              <a:gd name="connsiteY4" fmla="*/ 156393 h 157112"/>
              <a:gd name="connsiteX5" fmla="*/ 38988 w 136195"/>
              <a:gd name="connsiteY5" fmla="*/ 134390 h 15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195" h="157112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/>
          <p:cNvSpPr/>
          <p:nvPr/>
        </p:nvSpPr>
        <p:spPr>
          <a:xfrm>
            <a:off x="1775843" y="98859"/>
            <a:ext cx="114978" cy="186309"/>
          </a:xfrm>
          <a:custGeom>
            <a:avLst/>
            <a:gdLst>
              <a:gd name="connsiteX0" fmla="*/ 86775 w 114978"/>
              <a:gd name="connsiteY0" fmla="*/ 167902 h 186309"/>
              <a:gd name="connsiteX1" fmla="*/ 32959 w 114978"/>
              <a:gd name="connsiteY1" fmla="*/ 184856 h 186309"/>
              <a:gd name="connsiteX2" fmla="*/ 6956 w 114978"/>
              <a:gd name="connsiteY2" fmla="*/ 160758 h 186309"/>
              <a:gd name="connsiteX3" fmla="*/ 193 w 114978"/>
              <a:gd name="connsiteY3" fmla="*/ 65317 h 186309"/>
              <a:gd name="connsiteX4" fmla="*/ 12576 w 114978"/>
              <a:gd name="connsiteY4" fmla="*/ 38838 h 186309"/>
              <a:gd name="connsiteX5" fmla="*/ 87442 w 114978"/>
              <a:gd name="connsiteY5" fmla="*/ 2738 h 186309"/>
              <a:gd name="connsiteX6" fmla="*/ 108588 w 114978"/>
              <a:gd name="connsiteY6" fmla="*/ 20836 h 186309"/>
              <a:gd name="connsiteX7" fmla="*/ 114493 w 114978"/>
              <a:gd name="connsiteY7" fmla="*/ 116181 h 186309"/>
              <a:gd name="connsiteX8" fmla="*/ 86775 w 114978"/>
              <a:gd name="connsiteY8" fmla="*/ 167902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8" h="186309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Graphic 11"/>
          <p:cNvPicPr>
            <a:picLocks noChangeAspect="1"/>
          </p:cNvPicPr>
          <p:nvPr/>
        </p:nvPicPr>
        <p:blipFill>
          <a:blip r:embed="rId10" cstate="email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7311" b="17653"/>
          <a:stretch>
            <a:fillRect/>
          </a:stretch>
        </p:blipFill>
        <p:spPr>
          <a:xfrm>
            <a:off x="0" y="3265674"/>
            <a:ext cx="2180944" cy="3592327"/>
          </a:xfrm>
          <a:custGeom>
            <a:avLst/>
            <a:gdLst>
              <a:gd name="connsiteX0" fmla="*/ 0 w 2180944"/>
              <a:gd name="connsiteY0" fmla="*/ 0 h 3592327"/>
              <a:gd name="connsiteX1" fmla="*/ 2180944 w 2180944"/>
              <a:gd name="connsiteY1" fmla="*/ 0 h 3592327"/>
              <a:gd name="connsiteX2" fmla="*/ 2180944 w 2180944"/>
              <a:gd name="connsiteY2" fmla="*/ 3592327 h 3592327"/>
              <a:gd name="connsiteX3" fmla="*/ 0 w 2180944"/>
              <a:gd name="connsiteY3" fmla="*/ 3592327 h 359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944" h="3592327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</p:spPr>
      </p:pic>
      <p:sp>
        <p:nvSpPr>
          <p:cNvPr id="31" name="Freeform: Shape 30"/>
          <p:cNvSpPr/>
          <p:nvPr userDrawn="1"/>
        </p:nvSpPr>
        <p:spPr>
          <a:xfrm>
            <a:off x="1" y="-19294"/>
            <a:ext cx="433783" cy="297200"/>
          </a:xfrm>
          <a:custGeom>
            <a:avLst/>
            <a:gdLst>
              <a:gd name="connsiteX0" fmla="*/ 0 w 433783"/>
              <a:gd name="connsiteY0" fmla="*/ 0 h 297200"/>
              <a:gd name="connsiteX1" fmla="*/ 433783 w 433783"/>
              <a:gd name="connsiteY1" fmla="*/ 0 h 297200"/>
              <a:gd name="connsiteX2" fmla="*/ 360917 w 433783"/>
              <a:gd name="connsiteY2" fmla="*/ 125757 h 297200"/>
              <a:gd name="connsiteX3" fmla="*/ 254594 w 433783"/>
              <a:gd name="connsiteY3" fmla="*/ 278002 h 297200"/>
              <a:gd name="connsiteX4" fmla="*/ 214970 w 433783"/>
              <a:gd name="connsiteY4" fmla="*/ 286861 h 297200"/>
              <a:gd name="connsiteX5" fmla="*/ 106909 w 433783"/>
              <a:gd name="connsiteY5" fmla="*/ 210744 h 297200"/>
              <a:gd name="connsiteX6" fmla="*/ 0 w 433783"/>
              <a:gd name="connsiteY6" fmla="*/ 148778 h 2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783" h="297200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34" name="Graphic 33"/>
          <p:cNvPicPr>
            <a:picLocks noChangeAspect="1"/>
          </p:cNvPicPr>
          <p:nvPr userDrawn="1"/>
        </p:nvPicPr>
        <p:blipFill>
          <a:blip r:embed="rId12" cstate="email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39" r="4019" b="35702"/>
          <a:stretch>
            <a:fillRect/>
          </a:stretch>
        </p:blipFill>
        <p:spPr>
          <a:xfrm>
            <a:off x="9800216" y="4790234"/>
            <a:ext cx="2391784" cy="2088402"/>
          </a:xfrm>
          <a:custGeom>
            <a:avLst/>
            <a:gdLst>
              <a:gd name="connsiteX0" fmla="*/ 0 w 2391784"/>
              <a:gd name="connsiteY0" fmla="*/ 0 h 2088402"/>
              <a:gd name="connsiteX1" fmla="*/ 2391784 w 2391784"/>
              <a:gd name="connsiteY1" fmla="*/ 0 h 2088402"/>
              <a:gd name="connsiteX2" fmla="*/ 2391784 w 2391784"/>
              <a:gd name="connsiteY2" fmla="*/ 2088402 h 2088402"/>
              <a:gd name="connsiteX3" fmla="*/ 0 w 2391784"/>
              <a:gd name="connsiteY3" fmla="*/ 2088402 h 208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784" h="2088402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894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9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15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82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18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6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2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9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62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27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9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17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4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6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9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3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754" r:id="rId17"/>
    <p:sldLayoutId id="214748375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F46A51-53D8-4C7D-B7A3-209485FBD50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E343DDD-FF55-428A-BD05-8A4A377933F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2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BD8A44-63EF-401A-9F87-ED86EF9EA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788786"/>
              </p:ext>
            </p:extLst>
          </p:nvPr>
        </p:nvGraphicFramePr>
        <p:xfrm>
          <a:off x="759605" y="493777"/>
          <a:ext cx="8277863" cy="1067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About Myntra | Founder, Company, Services &amp; Worth - About Websit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966402"/>
            <a:ext cx="6350000" cy="40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08758" y="2614868"/>
            <a:ext cx="3785937" cy="292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65" b="1" i="1" dirty="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>
              <a:lnSpc>
                <a:spcPct val="150000"/>
              </a:lnSpc>
            </a:pP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Avdhesh Kumar(</a:t>
            </a:r>
            <a:r>
              <a:rPr lang="en-US" sz="2665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Aiml</a:t>
            </a: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Shailendra </a:t>
            </a:r>
            <a:r>
              <a:rPr lang="en-US" sz="2665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shukla</a:t>
            </a: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665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Aiml</a:t>
            </a: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665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Ritesh</a:t>
            </a: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Gupta(</a:t>
            </a:r>
            <a:r>
              <a:rPr lang="en-US" sz="2665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Aiml</a:t>
            </a:r>
            <a:r>
              <a:rPr lang="en-US" sz="2665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4000407" y="45111"/>
            <a:ext cx="5086443" cy="6468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8112">
                <a:srgbClr val="11306E"/>
              </a:gs>
              <a:gs pos="81100">
                <a:srgbClr val="1B3A77"/>
              </a:gs>
              <a:gs pos="100000">
                <a:srgbClr val="00206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4100376" y="151267"/>
            <a:ext cx="4686481" cy="434562"/>
          </a:xfrm>
          <a:prstGeom prst="roundRect">
            <a:avLst/>
          </a:prstGeom>
          <a:gradFill>
            <a:gsLst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3669" y="151267"/>
            <a:ext cx="46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SCREENSHOT OF FOOTER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924668"/>
            <a:ext cx="11887199" cy="5888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FE6ADB-F463-4E23-B7FB-CDE0CCDD4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51923"/>
              </p:ext>
            </p:extLst>
          </p:nvPr>
        </p:nvGraphicFramePr>
        <p:xfrm>
          <a:off x="3169327" y="514905"/>
          <a:ext cx="5486401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0DC7D3-676B-43C2-BBE9-576DAB566FF3}"/>
              </a:ext>
            </a:extLst>
          </p:cNvPr>
          <p:cNvSpPr txBox="1"/>
          <p:nvPr/>
        </p:nvSpPr>
        <p:spPr>
          <a:xfrm>
            <a:off x="1447060" y="2025908"/>
            <a:ext cx="97920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thinking of some modifications and adding some advanced new features in system some of them are –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GUI modification (more user friendly)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Users can sell their  product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I will learn Mongo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Express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React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and Next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as well as java script to improve my website.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 will try to make this website as highly secure website and using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Bkash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or others mobile banking API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963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54725" y="2705725"/>
            <a:ext cx="7682551" cy="1446550"/>
            <a:chOff x="2254725" y="2772960"/>
            <a:chExt cx="7682551" cy="1446550"/>
          </a:xfrm>
        </p:grpSpPr>
        <p:sp>
          <p:nvSpPr>
            <p:cNvPr id="3" name="TextBox 2"/>
            <p:cNvSpPr txBox="1"/>
            <p:nvPr/>
          </p:nvSpPr>
          <p:spPr>
            <a:xfrm>
              <a:off x="2254725" y="2772960"/>
              <a:ext cx="768255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dirty="0">
                  <a:solidFill>
                    <a:srgbClr val="016678">
                      <a:alpha val="12000"/>
                    </a:srgbClr>
                  </a:solidFill>
                  <a:latin typeface="Sharland" panose="02000800000000000000" pitchFamily="2" charset="0"/>
                </a:rPr>
                <a:t>Thank You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254725" y="2834516"/>
              <a:ext cx="76825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0" dirty="0">
                  <a:solidFill>
                    <a:srgbClr val="016678"/>
                  </a:solidFill>
                  <a:latin typeface="Mada Black" pitchFamily="2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61639" y="593367"/>
            <a:ext cx="4988163" cy="12041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5" dirty="0">
                <a:solidFill>
                  <a:srgbClr val="10642C"/>
                </a:solidFill>
              </a:rPr>
              <a:t>Begin</a:t>
            </a:r>
            <a:r>
              <a:rPr lang="en-US" sz="5335" dirty="0">
                <a:solidFill>
                  <a:srgbClr val="10642C"/>
                </a:solidFill>
              </a:rPr>
              <a:t>n</a:t>
            </a:r>
            <a:r>
              <a:rPr lang="en-GB" sz="5335" dirty="0">
                <a:solidFill>
                  <a:srgbClr val="10642C"/>
                </a:solidFill>
              </a:rPr>
              <a:t>ing of  </a:t>
            </a:r>
            <a:endParaRPr sz="5335" dirty="0">
              <a:solidFill>
                <a:srgbClr val="10642C"/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950967" y="1797490"/>
            <a:ext cx="10412624" cy="44671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algn="just">
              <a:buSzPts val="1100"/>
              <a:buFont typeface="+mj-lt"/>
              <a:buAutoNum type="arabicPeriod"/>
            </a:pPr>
            <a:r>
              <a:rPr lang="en-US" sz="2665" b="1" dirty="0">
                <a:solidFill>
                  <a:schemeClr val="bg1">
                    <a:lumMod val="25000"/>
                  </a:schemeClr>
                </a:solidFill>
              </a:rPr>
              <a:t>Started: </a:t>
            </a:r>
            <a:r>
              <a:rPr lang="en-US" sz="2665" dirty="0">
                <a:solidFill>
                  <a:schemeClr val="tx1"/>
                </a:solidFill>
              </a:rPr>
              <a:t>February 2007.</a:t>
            </a:r>
          </a:p>
          <a:p>
            <a:pPr marL="457200" algn="just">
              <a:buSzPts val="1100"/>
              <a:buFont typeface="+mj-lt"/>
              <a:buAutoNum type="arabicPeriod"/>
            </a:pPr>
            <a:r>
              <a:rPr lang="en-US" sz="2665" dirty="0">
                <a:solidFill>
                  <a:schemeClr val="tx1"/>
                </a:solidFill>
              </a:rPr>
              <a:t>Myntra.com is an Indian online shopping retailer of  fashion and casual lifestyle products.</a:t>
            </a:r>
          </a:p>
          <a:p>
            <a:pPr marL="457200" algn="just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sz="2665" dirty="0">
                <a:solidFill>
                  <a:schemeClr val="tx1"/>
                </a:solidFill>
              </a:rPr>
              <a:t>Headquarters in Bangalore.</a:t>
            </a:r>
          </a:p>
          <a:p>
            <a:pPr marL="457200" algn="just">
              <a:buSzPts val="1100"/>
              <a:buFont typeface="+mj-lt"/>
              <a:buAutoNum type="arabicPeriod"/>
            </a:pPr>
            <a:r>
              <a:rPr lang="en-US" sz="2665" dirty="0">
                <a:solidFill>
                  <a:schemeClr val="tx1"/>
                </a:solidFill>
              </a:rPr>
              <a:t>Myntra was established by Mukesh Bansal</a:t>
            </a:r>
            <a:r>
              <a:rPr lang="en-US" sz="3735" dirty="0">
                <a:solidFill>
                  <a:schemeClr val="tx1"/>
                </a:solidFill>
              </a:rPr>
              <a:t>, </a:t>
            </a:r>
            <a:r>
              <a:rPr lang="en-US" sz="2665" dirty="0">
                <a:solidFill>
                  <a:schemeClr val="tx1"/>
                </a:solidFill>
              </a:rPr>
              <a:t>Ashutosh </a:t>
            </a:r>
            <a:r>
              <a:rPr lang="en-US" sz="2665" dirty="0" err="1">
                <a:solidFill>
                  <a:schemeClr val="tx1"/>
                </a:solidFill>
              </a:rPr>
              <a:t>Lawania</a:t>
            </a:r>
            <a:r>
              <a:rPr lang="en-US" sz="2665" dirty="0">
                <a:solidFill>
                  <a:schemeClr val="tx1"/>
                </a:solidFill>
              </a:rPr>
              <a:t>, and Vineet Saxena in February 2007.</a:t>
            </a:r>
          </a:p>
          <a:p>
            <a:pPr marL="457200" algn="just">
              <a:buSzPts val="1100"/>
              <a:buFont typeface="+mj-lt"/>
              <a:buAutoNum type="arabicPeriod"/>
            </a:pPr>
            <a:r>
              <a:rPr lang="en-US" sz="2665" dirty="0">
                <a:solidFill>
                  <a:schemeClr val="tx1"/>
                </a:solidFill>
              </a:rPr>
              <a:t>In the last 3 years, Myntra has become the most popular destination for personalized product in the country.</a:t>
            </a:r>
            <a:endParaRPr sz="2665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37" y="593366"/>
            <a:ext cx="5547832" cy="1204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120" y="98079"/>
            <a:ext cx="3201241" cy="646874"/>
          </a:xfrm>
          <a:custGeom>
            <a:avLst/>
            <a:gdLst/>
            <a:ahLst/>
            <a:cxnLst/>
            <a:rect l="l" t="t" r="r" b="b"/>
            <a:pathLst>
              <a:path w="3201241" h="646874">
                <a:moveTo>
                  <a:pt x="929912" y="349151"/>
                </a:moveTo>
                <a:lnTo>
                  <a:pt x="929912" y="414026"/>
                </a:lnTo>
                <a:lnTo>
                  <a:pt x="941990" y="414026"/>
                </a:lnTo>
                <a:cubicBezTo>
                  <a:pt x="962007" y="414026"/>
                  <a:pt x="975496" y="411502"/>
                  <a:pt x="982455" y="406454"/>
                </a:cubicBezTo>
                <a:cubicBezTo>
                  <a:pt x="989415" y="401407"/>
                  <a:pt x="992895" y="394064"/>
                  <a:pt x="992895" y="384428"/>
                </a:cubicBezTo>
                <a:cubicBezTo>
                  <a:pt x="992895" y="373529"/>
                  <a:pt x="988810" y="364925"/>
                  <a:pt x="980643" y="358615"/>
                </a:cubicBezTo>
                <a:cubicBezTo>
                  <a:pt x="972475" y="352306"/>
                  <a:pt x="958901" y="349151"/>
                  <a:pt x="939920" y="349151"/>
                </a:cubicBezTo>
                <a:close/>
                <a:moveTo>
                  <a:pt x="929912" y="252785"/>
                </a:moveTo>
                <a:lnTo>
                  <a:pt x="929912" y="306130"/>
                </a:lnTo>
                <a:lnTo>
                  <a:pt x="940450" y="306130"/>
                </a:lnTo>
                <a:cubicBezTo>
                  <a:pt x="952196" y="306130"/>
                  <a:pt x="960919" y="303664"/>
                  <a:pt x="966619" y="298731"/>
                </a:cubicBezTo>
                <a:cubicBezTo>
                  <a:pt x="972320" y="293798"/>
                  <a:pt x="975170" y="287086"/>
                  <a:pt x="975170" y="278597"/>
                </a:cubicBezTo>
                <a:cubicBezTo>
                  <a:pt x="975170" y="270681"/>
                  <a:pt x="972464" y="264400"/>
                  <a:pt x="967051" y="259754"/>
                </a:cubicBezTo>
                <a:cubicBezTo>
                  <a:pt x="961639" y="255108"/>
                  <a:pt x="953405" y="252785"/>
                  <a:pt x="942351" y="252785"/>
                </a:cubicBezTo>
                <a:close/>
                <a:moveTo>
                  <a:pt x="705449" y="247622"/>
                </a:moveTo>
                <a:cubicBezTo>
                  <a:pt x="682021" y="247622"/>
                  <a:pt x="662325" y="255767"/>
                  <a:pt x="646363" y="272058"/>
                </a:cubicBezTo>
                <a:cubicBezTo>
                  <a:pt x="630401" y="288348"/>
                  <a:pt x="622419" y="309056"/>
                  <a:pt x="622419" y="334180"/>
                </a:cubicBezTo>
                <a:cubicBezTo>
                  <a:pt x="622419" y="362172"/>
                  <a:pt x="632468" y="384313"/>
                  <a:pt x="652566" y="400604"/>
                </a:cubicBezTo>
                <a:cubicBezTo>
                  <a:pt x="668184" y="413338"/>
                  <a:pt x="686099" y="419705"/>
                  <a:pt x="706310" y="419705"/>
                </a:cubicBezTo>
                <a:cubicBezTo>
                  <a:pt x="729162" y="419705"/>
                  <a:pt x="748628" y="411445"/>
                  <a:pt x="764706" y="394925"/>
                </a:cubicBezTo>
                <a:cubicBezTo>
                  <a:pt x="780784" y="378405"/>
                  <a:pt x="788823" y="358042"/>
                  <a:pt x="788823" y="333836"/>
                </a:cubicBezTo>
                <a:cubicBezTo>
                  <a:pt x="788823" y="309744"/>
                  <a:pt x="780727" y="289352"/>
                  <a:pt x="764534" y="272660"/>
                </a:cubicBezTo>
                <a:cubicBezTo>
                  <a:pt x="748341" y="255968"/>
                  <a:pt x="728646" y="247622"/>
                  <a:pt x="705449" y="247622"/>
                </a:cubicBezTo>
                <a:close/>
                <a:moveTo>
                  <a:pt x="2205876" y="206839"/>
                </a:moveTo>
                <a:lnTo>
                  <a:pt x="2344058" y="206839"/>
                </a:lnTo>
                <a:lnTo>
                  <a:pt x="2344058" y="253989"/>
                </a:lnTo>
                <a:lnTo>
                  <a:pt x="2253715" y="253989"/>
                </a:lnTo>
                <a:lnTo>
                  <a:pt x="2253715" y="299763"/>
                </a:lnTo>
                <a:lnTo>
                  <a:pt x="2344058" y="299763"/>
                </a:lnTo>
                <a:lnTo>
                  <a:pt x="2344058" y="346053"/>
                </a:lnTo>
                <a:lnTo>
                  <a:pt x="2253715" y="346053"/>
                </a:lnTo>
                <a:lnTo>
                  <a:pt x="2253715" y="412649"/>
                </a:lnTo>
                <a:lnTo>
                  <a:pt x="2344058" y="412649"/>
                </a:lnTo>
                <a:lnTo>
                  <a:pt x="2344058" y="459972"/>
                </a:lnTo>
                <a:lnTo>
                  <a:pt x="2205876" y="459972"/>
                </a:lnTo>
                <a:close/>
                <a:moveTo>
                  <a:pt x="1938867" y="206839"/>
                </a:moveTo>
                <a:lnTo>
                  <a:pt x="1988405" y="206839"/>
                </a:lnTo>
                <a:lnTo>
                  <a:pt x="2052097" y="386665"/>
                </a:lnTo>
                <a:lnTo>
                  <a:pt x="2116712" y="206839"/>
                </a:lnTo>
                <a:lnTo>
                  <a:pt x="2166188" y="206839"/>
                </a:lnTo>
                <a:lnTo>
                  <a:pt x="2074984" y="459972"/>
                </a:lnTo>
                <a:lnTo>
                  <a:pt x="2028522" y="459972"/>
                </a:lnTo>
                <a:close/>
                <a:moveTo>
                  <a:pt x="1859362" y="206839"/>
                </a:moveTo>
                <a:lnTo>
                  <a:pt x="1907201" y="206839"/>
                </a:lnTo>
                <a:lnTo>
                  <a:pt x="1907201" y="459972"/>
                </a:lnTo>
                <a:lnTo>
                  <a:pt x="1859362" y="459972"/>
                </a:lnTo>
                <a:close/>
                <a:moveTo>
                  <a:pt x="1685452" y="206839"/>
                </a:moveTo>
                <a:lnTo>
                  <a:pt x="1825355" y="206839"/>
                </a:lnTo>
                <a:lnTo>
                  <a:pt x="1825355" y="254333"/>
                </a:lnTo>
                <a:lnTo>
                  <a:pt x="1779237" y="254333"/>
                </a:lnTo>
                <a:lnTo>
                  <a:pt x="1779237" y="459972"/>
                </a:lnTo>
                <a:lnTo>
                  <a:pt x="1730366" y="459972"/>
                </a:lnTo>
                <a:lnTo>
                  <a:pt x="1730366" y="254333"/>
                </a:lnTo>
                <a:lnTo>
                  <a:pt x="1685452" y="254333"/>
                </a:lnTo>
                <a:close/>
                <a:moveTo>
                  <a:pt x="1253376" y="206839"/>
                </a:moveTo>
                <a:lnTo>
                  <a:pt x="1391559" y="206839"/>
                </a:lnTo>
                <a:lnTo>
                  <a:pt x="1391559" y="253989"/>
                </a:lnTo>
                <a:lnTo>
                  <a:pt x="1301215" y="253989"/>
                </a:lnTo>
                <a:lnTo>
                  <a:pt x="1301215" y="299763"/>
                </a:lnTo>
                <a:lnTo>
                  <a:pt x="1391559" y="299763"/>
                </a:lnTo>
                <a:lnTo>
                  <a:pt x="1391559" y="346053"/>
                </a:lnTo>
                <a:lnTo>
                  <a:pt x="1301215" y="346053"/>
                </a:lnTo>
                <a:lnTo>
                  <a:pt x="1301215" y="412649"/>
                </a:lnTo>
                <a:lnTo>
                  <a:pt x="1391559" y="412649"/>
                </a:lnTo>
                <a:lnTo>
                  <a:pt x="1391559" y="459972"/>
                </a:lnTo>
                <a:lnTo>
                  <a:pt x="1253376" y="459972"/>
                </a:lnTo>
                <a:close/>
                <a:moveTo>
                  <a:pt x="1144736" y="206839"/>
                </a:moveTo>
                <a:lnTo>
                  <a:pt x="1193091" y="206839"/>
                </a:lnTo>
                <a:lnTo>
                  <a:pt x="1193091" y="374791"/>
                </a:lnTo>
                <a:cubicBezTo>
                  <a:pt x="1193091" y="401521"/>
                  <a:pt x="1190969" y="420278"/>
                  <a:pt x="1186724" y="431062"/>
                </a:cubicBezTo>
                <a:cubicBezTo>
                  <a:pt x="1182480" y="441846"/>
                  <a:pt x="1175482" y="450421"/>
                  <a:pt x="1165730" y="456789"/>
                </a:cubicBezTo>
                <a:cubicBezTo>
                  <a:pt x="1155979" y="463156"/>
                  <a:pt x="1144277" y="466339"/>
                  <a:pt x="1130625" y="466339"/>
                </a:cubicBezTo>
                <a:cubicBezTo>
                  <a:pt x="1102748" y="466339"/>
                  <a:pt x="1079001" y="454121"/>
                  <a:pt x="1059383" y="429686"/>
                </a:cubicBezTo>
                <a:lnTo>
                  <a:pt x="1094144" y="397162"/>
                </a:lnTo>
                <a:cubicBezTo>
                  <a:pt x="1101830" y="405881"/>
                  <a:pt x="1108369" y="411732"/>
                  <a:pt x="1113761" y="414714"/>
                </a:cubicBezTo>
                <a:cubicBezTo>
                  <a:pt x="1119153" y="417697"/>
                  <a:pt x="1124373" y="419188"/>
                  <a:pt x="1129421" y="419188"/>
                </a:cubicBezTo>
                <a:cubicBezTo>
                  <a:pt x="1134583" y="419188"/>
                  <a:pt x="1138427" y="417009"/>
                  <a:pt x="1140950" y="412649"/>
                </a:cubicBezTo>
                <a:cubicBezTo>
                  <a:pt x="1143474" y="408290"/>
                  <a:pt x="1144736" y="398711"/>
                  <a:pt x="1144736" y="383912"/>
                </a:cubicBezTo>
                <a:close/>
                <a:moveTo>
                  <a:pt x="881729" y="206839"/>
                </a:moveTo>
                <a:lnTo>
                  <a:pt x="921529" y="206839"/>
                </a:lnTo>
                <a:cubicBezTo>
                  <a:pt x="944616" y="206839"/>
                  <a:pt x="961501" y="208330"/>
                  <a:pt x="972183" y="211313"/>
                </a:cubicBezTo>
                <a:cubicBezTo>
                  <a:pt x="987346" y="215328"/>
                  <a:pt x="999407" y="222785"/>
                  <a:pt x="1008366" y="233684"/>
                </a:cubicBezTo>
                <a:cubicBezTo>
                  <a:pt x="1017325" y="244582"/>
                  <a:pt x="1021804" y="257431"/>
                  <a:pt x="1021804" y="272230"/>
                </a:cubicBezTo>
                <a:cubicBezTo>
                  <a:pt x="1021804" y="281867"/>
                  <a:pt x="1019768" y="290614"/>
                  <a:pt x="1015695" y="298473"/>
                </a:cubicBezTo>
                <a:cubicBezTo>
                  <a:pt x="1011623" y="306331"/>
                  <a:pt x="1004997" y="313702"/>
                  <a:pt x="995820" y="320585"/>
                </a:cubicBezTo>
                <a:cubicBezTo>
                  <a:pt x="1011192" y="327813"/>
                  <a:pt x="1022435" y="336847"/>
                  <a:pt x="1029548" y="347688"/>
                </a:cubicBezTo>
                <a:cubicBezTo>
                  <a:pt x="1036661" y="358529"/>
                  <a:pt x="1040217" y="371350"/>
                  <a:pt x="1040217" y="386149"/>
                </a:cubicBezTo>
                <a:cubicBezTo>
                  <a:pt x="1040217" y="400374"/>
                  <a:pt x="1036542" y="413338"/>
                  <a:pt x="1029192" y="425039"/>
                </a:cubicBezTo>
                <a:cubicBezTo>
                  <a:pt x="1021841" y="436741"/>
                  <a:pt x="1012367" y="445488"/>
                  <a:pt x="1000767" y="451282"/>
                </a:cubicBezTo>
                <a:cubicBezTo>
                  <a:pt x="989168" y="457075"/>
                  <a:pt x="973147" y="459972"/>
                  <a:pt x="952705" y="459972"/>
                </a:cubicBezTo>
                <a:lnTo>
                  <a:pt x="881729" y="459972"/>
                </a:lnTo>
                <a:close/>
                <a:moveTo>
                  <a:pt x="1556530" y="200472"/>
                </a:moveTo>
                <a:cubicBezTo>
                  <a:pt x="1577409" y="200472"/>
                  <a:pt x="1597514" y="204881"/>
                  <a:pt x="1616845" y="213700"/>
                </a:cubicBezTo>
                <a:cubicBezTo>
                  <a:pt x="1636175" y="222520"/>
                  <a:pt x="1652838" y="235061"/>
                  <a:pt x="1666835" y="251325"/>
                </a:cubicBezTo>
                <a:lnTo>
                  <a:pt x="1633136" y="283450"/>
                </a:lnTo>
                <a:cubicBezTo>
                  <a:pt x="1610211" y="259221"/>
                  <a:pt x="1584421" y="247106"/>
                  <a:pt x="1555766" y="247106"/>
                </a:cubicBezTo>
                <a:cubicBezTo>
                  <a:pt x="1531581" y="247106"/>
                  <a:pt x="1511207" y="255374"/>
                  <a:pt x="1494645" y="271910"/>
                </a:cubicBezTo>
                <a:cubicBezTo>
                  <a:pt x="1478082" y="288446"/>
                  <a:pt x="1469800" y="308830"/>
                  <a:pt x="1469800" y="333061"/>
                </a:cubicBezTo>
                <a:cubicBezTo>
                  <a:pt x="1469800" y="349941"/>
                  <a:pt x="1473468" y="364927"/>
                  <a:pt x="1480804" y="378019"/>
                </a:cubicBezTo>
                <a:cubicBezTo>
                  <a:pt x="1488140" y="391111"/>
                  <a:pt x="1498513" y="401389"/>
                  <a:pt x="1511924" y="408853"/>
                </a:cubicBezTo>
                <a:cubicBezTo>
                  <a:pt x="1525335" y="416317"/>
                  <a:pt x="1540236" y="420049"/>
                  <a:pt x="1556627" y="420049"/>
                </a:cubicBezTo>
                <a:cubicBezTo>
                  <a:pt x="1570610" y="420049"/>
                  <a:pt x="1583390" y="417436"/>
                  <a:pt x="1594966" y="412211"/>
                </a:cubicBezTo>
                <a:cubicBezTo>
                  <a:pt x="1606542" y="406986"/>
                  <a:pt x="1619265" y="397484"/>
                  <a:pt x="1633136" y="383704"/>
                </a:cubicBezTo>
                <a:lnTo>
                  <a:pt x="1665802" y="417790"/>
                </a:lnTo>
                <a:cubicBezTo>
                  <a:pt x="1647102" y="436040"/>
                  <a:pt x="1629435" y="448694"/>
                  <a:pt x="1612801" y="455752"/>
                </a:cubicBezTo>
                <a:cubicBezTo>
                  <a:pt x="1596166" y="462810"/>
                  <a:pt x="1577180" y="466339"/>
                  <a:pt x="1555841" y="466339"/>
                </a:cubicBezTo>
                <a:cubicBezTo>
                  <a:pt x="1516492" y="466339"/>
                  <a:pt x="1484284" y="453863"/>
                  <a:pt x="1459217" y="428911"/>
                </a:cubicBezTo>
                <a:cubicBezTo>
                  <a:pt x="1434150" y="403959"/>
                  <a:pt x="1421617" y="371980"/>
                  <a:pt x="1421617" y="332975"/>
                </a:cubicBezTo>
                <a:cubicBezTo>
                  <a:pt x="1421617" y="307736"/>
                  <a:pt x="1427324" y="285308"/>
                  <a:pt x="1438739" y="265691"/>
                </a:cubicBezTo>
                <a:cubicBezTo>
                  <a:pt x="1450154" y="246073"/>
                  <a:pt x="1466502" y="230299"/>
                  <a:pt x="1487783" y="218368"/>
                </a:cubicBezTo>
                <a:cubicBezTo>
                  <a:pt x="1509064" y="206437"/>
                  <a:pt x="1531979" y="200472"/>
                  <a:pt x="1556530" y="200472"/>
                </a:cubicBezTo>
                <a:close/>
                <a:moveTo>
                  <a:pt x="705965" y="200472"/>
                </a:moveTo>
                <a:cubicBezTo>
                  <a:pt x="741782" y="200472"/>
                  <a:pt x="772576" y="213435"/>
                  <a:pt x="798348" y="239362"/>
                </a:cubicBezTo>
                <a:cubicBezTo>
                  <a:pt x="824120" y="265289"/>
                  <a:pt x="837006" y="296895"/>
                  <a:pt x="837006" y="334180"/>
                </a:cubicBezTo>
                <a:cubicBezTo>
                  <a:pt x="837006" y="371120"/>
                  <a:pt x="824292" y="402382"/>
                  <a:pt x="798864" y="427965"/>
                </a:cubicBezTo>
                <a:cubicBezTo>
                  <a:pt x="773437" y="453548"/>
                  <a:pt x="742585" y="466339"/>
                  <a:pt x="706310" y="466339"/>
                </a:cubicBezTo>
                <a:cubicBezTo>
                  <a:pt x="668312" y="466339"/>
                  <a:pt x="636742" y="453203"/>
                  <a:pt x="611602" y="426932"/>
                </a:cubicBezTo>
                <a:cubicBezTo>
                  <a:pt x="586462" y="400661"/>
                  <a:pt x="573892" y="369457"/>
                  <a:pt x="573892" y="333319"/>
                </a:cubicBezTo>
                <a:cubicBezTo>
                  <a:pt x="573892" y="309113"/>
                  <a:pt x="579747" y="286857"/>
                  <a:pt x="591457" y="266551"/>
                </a:cubicBezTo>
                <a:cubicBezTo>
                  <a:pt x="603166" y="246246"/>
                  <a:pt x="619266" y="230156"/>
                  <a:pt x="639757" y="218282"/>
                </a:cubicBezTo>
                <a:cubicBezTo>
                  <a:pt x="660247" y="206408"/>
                  <a:pt x="682316" y="200472"/>
                  <a:pt x="705965" y="200472"/>
                </a:cubicBezTo>
                <a:close/>
                <a:moveTo>
                  <a:pt x="330574" y="106156"/>
                </a:moveTo>
                <a:cubicBezTo>
                  <a:pt x="290573" y="106156"/>
                  <a:pt x="258146" y="138583"/>
                  <a:pt x="258146" y="178584"/>
                </a:cubicBezTo>
                <a:lnTo>
                  <a:pt x="258146" y="468290"/>
                </a:lnTo>
                <a:cubicBezTo>
                  <a:pt x="258146" y="508291"/>
                  <a:pt x="290573" y="540718"/>
                  <a:pt x="330574" y="540718"/>
                </a:cubicBezTo>
                <a:lnTo>
                  <a:pt x="2870666" y="540718"/>
                </a:lnTo>
                <a:cubicBezTo>
                  <a:pt x="2910667" y="540718"/>
                  <a:pt x="2943094" y="508291"/>
                  <a:pt x="2943094" y="468290"/>
                </a:cubicBezTo>
                <a:lnTo>
                  <a:pt x="2943094" y="178584"/>
                </a:lnTo>
                <a:cubicBezTo>
                  <a:pt x="2943094" y="138583"/>
                  <a:pt x="2910667" y="106156"/>
                  <a:pt x="2870666" y="106156"/>
                </a:cubicBezTo>
                <a:close/>
                <a:moveTo>
                  <a:pt x="107814" y="0"/>
                </a:moveTo>
                <a:lnTo>
                  <a:pt x="3093427" y="0"/>
                </a:lnTo>
                <a:cubicBezTo>
                  <a:pt x="3152971" y="0"/>
                  <a:pt x="3201241" y="48270"/>
                  <a:pt x="3201241" y="107814"/>
                </a:cubicBezTo>
                <a:lnTo>
                  <a:pt x="3201241" y="539060"/>
                </a:lnTo>
                <a:cubicBezTo>
                  <a:pt x="3201241" y="598604"/>
                  <a:pt x="3152971" y="646874"/>
                  <a:pt x="3093427" y="646874"/>
                </a:cubicBezTo>
                <a:lnTo>
                  <a:pt x="107814" y="646874"/>
                </a:lnTo>
                <a:cubicBezTo>
                  <a:pt x="48270" y="646874"/>
                  <a:pt x="0" y="598604"/>
                  <a:pt x="0" y="539060"/>
                </a:cubicBezTo>
                <a:lnTo>
                  <a:pt x="0" y="107814"/>
                </a:lnTo>
                <a:cubicBezTo>
                  <a:pt x="0" y="48270"/>
                  <a:pt x="48270" y="0"/>
                  <a:pt x="1078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3" y="4795319"/>
            <a:ext cx="1930159" cy="13333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7" y="2762333"/>
            <a:ext cx="1930159" cy="13333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4" y="1025149"/>
            <a:ext cx="1952842" cy="13333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77" y="4533708"/>
            <a:ext cx="1930159" cy="13333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77" y="2653861"/>
            <a:ext cx="1930159" cy="13333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77" y="1086976"/>
            <a:ext cx="1930159" cy="133333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37678" y="1230423"/>
            <a:ext cx="3308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        Save Money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8580" y="1448910"/>
            <a:ext cx="287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  24/7 Support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4561" y="3172951"/>
            <a:ext cx="273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61E99"/>
                </a:solidFill>
                <a:latin typeface="Century Gothic" panose="020B0502020202020204" pitchFamily="34" charset="0"/>
              </a:rPr>
              <a:t>  Online Order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89344" y="5200375"/>
            <a:ext cx="273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Free Shipping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87052" y="3320528"/>
            <a:ext cx="2246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Happy Sell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02444" y="5290926"/>
            <a:ext cx="273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entury Gothic" panose="020B0502020202020204" pitchFamily="34" charset="0"/>
              </a:rPr>
              <a:t>Promotions</a:t>
            </a:r>
            <a:endParaRPr lang="en-US" sz="28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78624" y="86077"/>
            <a:ext cx="4140951" cy="646874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66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312721" y="168850"/>
            <a:ext cx="3622528" cy="434562"/>
          </a:xfrm>
          <a:prstGeom prst="roundRect">
            <a:avLst/>
          </a:prstGeom>
          <a:gradFill>
            <a:gsLst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545" y="157358"/>
            <a:ext cx="331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rgbClr val="308474"/>
                </a:solidFill>
                <a:latin typeface="Century Gothic" panose="020B0502020202020204" pitchFamily="34" charset="0"/>
              </a:rPr>
              <a:t>Software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977390"/>
            <a:ext cx="6237605" cy="4546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HTML ( Hypertext Markup Language 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CSS ( Cascading Style Sheets 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1" y="3683429"/>
            <a:ext cx="1779962" cy="1779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55" y="963480"/>
            <a:ext cx="1566893" cy="1566893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799705" y="4426585"/>
            <a:ext cx="3359150" cy="110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charset="0"/>
              <a:buChar char="q"/>
            </a:pPr>
            <a:r>
              <a:rPr lang="en-IN" altLang="en-US" sz="2400" b="1">
                <a:latin typeface="Century Gothic" panose="020B0502020202020204" pitchFamily="34" charset="0"/>
                <a:cs typeface="Century Gothic" panose="020B0502020202020204" pitchFamily="34" charset="0"/>
              </a:rPr>
              <a:t>VS CODE (VISUAL STUDIO CODE)</a:t>
            </a:r>
          </a:p>
        </p:txBody>
      </p:sp>
      <p:pic>
        <p:nvPicPr>
          <p:cNvPr id="7" name="Picture 6" descr="vs-code-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030" y="1694815"/>
            <a:ext cx="2309495" cy="2219960"/>
          </a:xfrm>
          <a:prstGeom prst="rect">
            <a:avLst/>
          </a:prstGeom>
        </p:spPr>
      </p:pic>
      <p:sp>
        <p:nvSpPr>
          <p:cNvPr id="8" name="Rectangle: Rounded Corners 1"/>
          <p:cNvSpPr/>
          <p:nvPr/>
        </p:nvSpPr>
        <p:spPr>
          <a:xfrm>
            <a:off x="6885824" y="86077"/>
            <a:ext cx="4140951" cy="646874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66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5"/>
          <p:cNvSpPr txBox="1"/>
          <p:nvPr/>
        </p:nvSpPr>
        <p:spPr>
          <a:xfrm>
            <a:off x="7235645" y="204348"/>
            <a:ext cx="3314880" cy="3987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rgbClr val="308474"/>
                </a:solidFill>
                <a:latin typeface="Century Gothic" panose="020B0502020202020204" pitchFamily="34" charset="0"/>
              </a:rPr>
              <a:t>CODE EDITOR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74476" y="92442"/>
            <a:ext cx="3403109" cy="6468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8474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05839" y="157358"/>
            <a:ext cx="2880918" cy="434562"/>
          </a:xfrm>
          <a:prstGeom prst="roundRect">
            <a:avLst/>
          </a:prstGeom>
          <a:gradFill>
            <a:gsLst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45" y="157358"/>
            <a:ext cx="206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Modules</a:t>
            </a:r>
          </a:p>
        </p:txBody>
      </p:sp>
      <p:cxnSp>
        <p:nvCxnSpPr>
          <p:cNvPr id="5" name="Straight Arrow Connector 4"/>
          <p:cNvCxnSpPr>
            <a:endCxn id="17" idx="1"/>
          </p:cNvCxnSpPr>
          <p:nvPr/>
        </p:nvCxnSpPr>
        <p:spPr>
          <a:xfrm flipV="1">
            <a:off x="4239825" y="806027"/>
            <a:ext cx="1185106" cy="21423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500000" flipV="1">
            <a:off x="4593519" y="1449582"/>
            <a:ext cx="1181100" cy="2282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3000000" flipV="1">
            <a:off x="4878769" y="1935302"/>
            <a:ext cx="1181100" cy="2282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4500000" flipV="1">
            <a:off x="4807830" y="2511445"/>
            <a:ext cx="1181100" cy="2282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6000000" flipV="1">
            <a:off x="4560923" y="3013346"/>
            <a:ext cx="1181100" cy="2282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7500000" flipV="1">
            <a:off x="4265616" y="3424295"/>
            <a:ext cx="1181100" cy="2282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533219" y="1757321"/>
            <a:ext cx="3236890" cy="32368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Partial Circle 11"/>
          <p:cNvSpPr/>
          <p:nvPr/>
        </p:nvSpPr>
        <p:spPr>
          <a:xfrm rot="16545779">
            <a:off x="2541446" y="1753505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rgbClr val="FED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artial Circle 12"/>
          <p:cNvSpPr/>
          <p:nvPr/>
        </p:nvSpPr>
        <p:spPr>
          <a:xfrm rot="21045553">
            <a:off x="2543142" y="1750011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rgbClr val="593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424931" y="415879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D41C"/>
              </a:gs>
              <a:gs pos="97000">
                <a:srgbClr val="DE9F00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77295" y="463126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64"/>
          <p:cNvSpPr txBox="1"/>
          <p:nvPr/>
        </p:nvSpPr>
        <p:spPr>
          <a:xfrm>
            <a:off x="5602170" y="570203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1</a:t>
            </a:r>
          </a:p>
        </p:txBody>
      </p:sp>
      <p:sp>
        <p:nvSpPr>
          <p:cNvPr id="20" name="TextBox 78"/>
          <p:cNvSpPr txBox="1"/>
          <p:nvPr/>
        </p:nvSpPr>
        <p:spPr>
          <a:xfrm>
            <a:off x="6047742" y="524148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 HOME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424931" y="5661826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3D600"/>
              </a:gs>
              <a:gs pos="97000">
                <a:srgbClr val="74B900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477295" y="5709073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74"/>
          <p:cNvSpPr txBox="1"/>
          <p:nvPr/>
        </p:nvSpPr>
        <p:spPr>
          <a:xfrm>
            <a:off x="5602170" y="5804595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6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6253817" y="1465068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51A"/>
              </a:gs>
              <a:gs pos="97000">
                <a:srgbClr val="E70000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15583" y="1512315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extBox 66"/>
          <p:cNvSpPr txBox="1"/>
          <p:nvPr/>
        </p:nvSpPr>
        <p:spPr>
          <a:xfrm>
            <a:off x="6463607" y="1635486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2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253817" y="4612635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A7DF"/>
              </a:gs>
              <a:gs pos="97000">
                <a:srgbClr val="00A0B1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5583" y="4672342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72"/>
          <p:cNvSpPr txBox="1"/>
          <p:nvPr/>
        </p:nvSpPr>
        <p:spPr>
          <a:xfrm>
            <a:off x="6459356" y="4795231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5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786686" y="2514257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85AA2"/>
              </a:gs>
              <a:gs pos="97000">
                <a:srgbClr val="BD2583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48541" y="2561504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TextBox 68"/>
          <p:cNvSpPr txBox="1"/>
          <p:nvPr/>
        </p:nvSpPr>
        <p:spPr>
          <a:xfrm>
            <a:off x="6984264" y="2642794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3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6786686" y="3563446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B5BA6"/>
              </a:gs>
              <a:gs pos="97000">
                <a:srgbClr val="593F92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48541" y="3610693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TextBox 70"/>
          <p:cNvSpPr txBox="1"/>
          <p:nvPr/>
        </p:nvSpPr>
        <p:spPr>
          <a:xfrm>
            <a:off x="6987249" y="3687198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4</a:t>
            </a:r>
          </a:p>
        </p:txBody>
      </p:sp>
      <p:sp>
        <p:nvSpPr>
          <p:cNvPr id="47" name="Partial Circle 46"/>
          <p:cNvSpPr/>
          <p:nvPr/>
        </p:nvSpPr>
        <p:spPr>
          <a:xfrm rot="18074471">
            <a:off x="2528029" y="1746467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Partial Circle 47"/>
          <p:cNvSpPr/>
          <p:nvPr/>
        </p:nvSpPr>
        <p:spPr>
          <a:xfrm rot="19554220">
            <a:off x="2540704" y="1743475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rgbClr val="D61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Partial Circle 48"/>
          <p:cNvSpPr/>
          <p:nvPr/>
        </p:nvSpPr>
        <p:spPr>
          <a:xfrm rot="916529">
            <a:off x="2533822" y="1752817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Partial Circle 49"/>
          <p:cNvSpPr/>
          <p:nvPr/>
        </p:nvSpPr>
        <p:spPr>
          <a:xfrm rot="2356663">
            <a:off x="2539655" y="1759804"/>
            <a:ext cx="3230172" cy="3230172"/>
          </a:xfrm>
          <a:prstGeom prst="pie">
            <a:avLst>
              <a:gd name="adj1" fmla="val 533039"/>
              <a:gd name="adj2" fmla="val 20393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186757" y="2317358"/>
            <a:ext cx="2006600" cy="20066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TextBox 76"/>
          <p:cNvSpPr txBox="1"/>
          <p:nvPr/>
        </p:nvSpPr>
        <p:spPr>
          <a:xfrm>
            <a:off x="3307673" y="2869681"/>
            <a:ext cx="1842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300" dirty="0">
                <a:solidFill>
                  <a:srgbClr val="44C3C0"/>
                </a:solidFill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ECOMMERCE </a:t>
            </a:r>
          </a:p>
          <a:p>
            <a:pPr algn="ctr"/>
            <a:r>
              <a:rPr lang="en-US" sz="2400" b="1" spc="300" dirty="0">
                <a:solidFill>
                  <a:srgbClr val="44C3C0"/>
                </a:solidFill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WEBSITE</a:t>
            </a:r>
            <a:endParaRPr lang="en-US" sz="24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63500" dir="2700000" algn="tl" rotWithShape="0">
                  <a:prstClr val="black">
                    <a:alpha val="41000"/>
                  </a:prstClr>
                </a:outerShdw>
              </a:effectLst>
              <a:latin typeface="Bebas Neue Bold" panose="020B0606020202050201" pitchFamily="34" charset="0"/>
            </a:endParaRPr>
          </a:p>
        </p:txBody>
      </p:sp>
      <p:sp>
        <p:nvSpPr>
          <p:cNvPr id="54" name="Arrow: Right 53"/>
          <p:cNvSpPr/>
          <p:nvPr/>
        </p:nvSpPr>
        <p:spPr>
          <a:xfrm rot="19148545">
            <a:off x="4789472" y="1406797"/>
            <a:ext cx="755483" cy="116813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/>
          <p:cNvSpPr/>
          <p:nvPr/>
        </p:nvSpPr>
        <p:spPr>
          <a:xfrm rot="19783202">
            <a:off x="5484169" y="2091876"/>
            <a:ext cx="755483" cy="11681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/>
          <p:cNvSpPr/>
          <p:nvPr/>
        </p:nvSpPr>
        <p:spPr>
          <a:xfrm rot="21446468">
            <a:off x="5913839" y="2874351"/>
            <a:ext cx="755483" cy="116813"/>
          </a:xfrm>
          <a:prstGeom prst="rightArrow">
            <a:avLst/>
          </a:prstGeom>
          <a:solidFill>
            <a:srgbClr val="D61E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/>
          <p:cNvSpPr/>
          <p:nvPr/>
        </p:nvSpPr>
        <p:spPr>
          <a:xfrm rot="187261">
            <a:off x="5931358" y="3705051"/>
            <a:ext cx="755483" cy="116813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Arrow: Right 57"/>
          <p:cNvSpPr/>
          <p:nvPr/>
        </p:nvSpPr>
        <p:spPr>
          <a:xfrm rot="2037830">
            <a:off x="5513739" y="4549848"/>
            <a:ext cx="755483" cy="116813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Right 58"/>
          <p:cNvSpPr/>
          <p:nvPr/>
        </p:nvSpPr>
        <p:spPr>
          <a:xfrm rot="3880583">
            <a:off x="4850159" y="5217720"/>
            <a:ext cx="755483" cy="116813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78"/>
          <p:cNvSpPr txBox="1"/>
          <p:nvPr/>
        </p:nvSpPr>
        <p:spPr>
          <a:xfrm>
            <a:off x="6875151" y="1609854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BAG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TextBox 78"/>
          <p:cNvSpPr txBox="1"/>
          <p:nvPr/>
        </p:nvSpPr>
        <p:spPr>
          <a:xfrm>
            <a:off x="7507876" y="2697097"/>
            <a:ext cx="168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SIGN UP 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TextBox 78"/>
          <p:cNvSpPr txBox="1"/>
          <p:nvPr/>
        </p:nvSpPr>
        <p:spPr>
          <a:xfrm>
            <a:off x="7478639" y="3708232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LOGIN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6958944" y="4796561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PROFILE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78"/>
          <p:cNvSpPr txBox="1"/>
          <p:nvPr/>
        </p:nvSpPr>
        <p:spPr>
          <a:xfrm>
            <a:off x="6133829" y="5812497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WISHLIST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7" grpId="0" animBg="1"/>
      <p:bldP spid="28" grpId="0" animBg="1"/>
      <p:bldP spid="29" grpId="0"/>
      <p:bldP spid="32" grpId="0" animBg="1"/>
      <p:bldP spid="33" grpId="0" animBg="1"/>
      <p:bldP spid="34" grpId="0"/>
      <p:bldP spid="37" grpId="0" animBg="1"/>
      <p:bldP spid="38" grpId="0" animBg="1"/>
      <p:bldP spid="39" grpId="0"/>
      <p:bldP spid="42" grpId="0" animBg="1"/>
      <p:bldP spid="43" grpId="0" animBg="1"/>
      <p:bldP spid="44" grpId="0"/>
      <p:bldP spid="61" grpId="0"/>
      <p:bldP spid="62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362451" y="732532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D41C"/>
              </a:gs>
              <a:gs pos="97000">
                <a:srgbClr val="DE9F00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9936" y="779779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4"/>
          <p:cNvSpPr txBox="1"/>
          <p:nvPr/>
        </p:nvSpPr>
        <p:spPr>
          <a:xfrm>
            <a:off x="643552" y="857275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1</a:t>
            </a:r>
          </a:p>
        </p:txBody>
      </p:sp>
      <p:sp>
        <p:nvSpPr>
          <p:cNvPr id="9" name="TextBox 78"/>
          <p:cNvSpPr txBox="1"/>
          <p:nvPr/>
        </p:nvSpPr>
        <p:spPr>
          <a:xfrm>
            <a:off x="1062520" y="888052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HOME 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8121044" y="3002824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51A"/>
              </a:gs>
              <a:gs pos="97000">
                <a:srgbClr val="E70000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28138" y="3050050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66"/>
          <p:cNvSpPr txBox="1"/>
          <p:nvPr/>
        </p:nvSpPr>
        <p:spPr>
          <a:xfrm>
            <a:off x="8401754" y="3122783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2</a:t>
            </a:r>
          </a:p>
        </p:txBody>
      </p:sp>
      <p:sp>
        <p:nvSpPr>
          <p:cNvPr id="13" name="TextBox 78"/>
          <p:cNvSpPr txBox="1"/>
          <p:nvPr/>
        </p:nvSpPr>
        <p:spPr>
          <a:xfrm>
            <a:off x="8740322" y="3135545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BAG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269845" y="5488276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85AA2"/>
              </a:gs>
              <a:gs pos="97000">
                <a:srgbClr val="BD2583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6720" y="5539789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68"/>
          <p:cNvSpPr txBox="1"/>
          <p:nvPr/>
        </p:nvSpPr>
        <p:spPr>
          <a:xfrm>
            <a:off x="550336" y="5616813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3</a:t>
            </a:r>
          </a:p>
        </p:txBody>
      </p:sp>
      <p:sp>
        <p:nvSpPr>
          <p:cNvPr id="17" name="TextBox 78"/>
          <p:cNvSpPr txBox="1"/>
          <p:nvPr/>
        </p:nvSpPr>
        <p:spPr>
          <a:xfrm>
            <a:off x="863764" y="5678368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       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WISHLIST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Arrow: Right 23"/>
          <p:cNvSpPr/>
          <p:nvPr/>
        </p:nvSpPr>
        <p:spPr>
          <a:xfrm>
            <a:off x="4046303" y="1018518"/>
            <a:ext cx="1237939" cy="285866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/>
          <p:cNvSpPr/>
          <p:nvPr/>
        </p:nvSpPr>
        <p:spPr>
          <a:xfrm rot="10800000">
            <a:off x="6252654" y="3344062"/>
            <a:ext cx="1237939" cy="28586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/>
          <p:cNvSpPr/>
          <p:nvPr/>
        </p:nvSpPr>
        <p:spPr>
          <a:xfrm>
            <a:off x="4000000" y="5776220"/>
            <a:ext cx="1237939" cy="285866"/>
          </a:xfrm>
          <a:prstGeom prst="rightArrow">
            <a:avLst/>
          </a:prstGeom>
          <a:solidFill>
            <a:srgbClr val="D61E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5" y="200301"/>
            <a:ext cx="4226494" cy="1928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0" y="2128831"/>
            <a:ext cx="4795264" cy="23772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5" y="4280480"/>
            <a:ext cx="4480449" cy="2377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288399" y="1141647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B5BA6"/>
              </a:gs>
              <a:gs pos="97000">
                <a:srgbClr val="593F92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46355" y="1188893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70"/>
          <p:cNvSpPr txBox="1"/>
          <p:nvPr/>
        </p:nvSpPr>
        <p:spPr>
          <a:xfrm>
            <a:off x="1491369" y="1239406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4</a:t>
            </a:r>
          </a:p>
        </p:txBody>
      </p:sp>
      <p:sp>
        <p:nvSpPr>
          <p:cNvPr id="5" name="TextBox 78"/>
          <p:cNvSpPr txBox="1"/>
          <p:nvPr/>
        </p:nvSpPr>
        <p:spPr>
          <a:xfrm>
            <a:off x="2234373" y="1300961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LOGIN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6943827" y="4459675"/>
            <a:ext cx="2872094" cy="7802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A7DF"/>
              </a:gs>
              <a:gs pos="97000">
                <a:srgbClr val="00A0B1"/>
              </a:gs>
            </a:gsLst>
            <a:lin ang="0" scaled="1"/>
            <a:tileRect/>
          </a:gra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44292" y="4523837"/>
            <a:ext cx="685800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2"/>
          <p:cNvSpPr txBox="1"/>
          <p:nvPr/>
        </p:nvSpPr>
        <p:spPr>
          <a:xfrm>
            <a:off x="7230680" y="4605127"/>
            <a:ext cx="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latin typeface="Eurostile BQ" pitchFamily="50" charset="0"/>
              </a:rPr>
              <a:t>5</a:t>
            </a:r>
          </a:p>
        </p:txBody>
      </p:sp>
      <p:sp>
        <p:nvSpPr>
          <p:cNvPr id="9" name="TextBox 78"/>
          <p:cNvSpPr txBox="1"/>
          <p:nvPr/>
        </p:nvSpPr>
        <p:spPr>
          <a:xfrm>
            <a:off x="7755636" y="4605127"/>
            <a:ext cx="168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Economica" panose="02000506040000020004" pitchFamily="2" charset="0"/>
              </a:rPr>
              <a:t>PROFILE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4493580" y="1476760"/>
            <a:ext cx="1237939" cy="285866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/>
          <p:cNvSpPr/>
          <p:nvPr/>
        </p:nvSpPr>
        <p:spPr>
          <a:xfrm rot="10800000">
            <a:off x="5274745" y="4726318"/>
            <a:ext cx="1237939" cy="285866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83" y="505498"/>
            <a:ext cx="4398718" cy="27365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8" y="3719818"/>
            <a:ext cx="4398715" cy="2565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643009" y="-706"/>
            <a:ext cx="4140951" cy="64687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3902221" y="55674"/>
            <a:ext cx="3622528" cy="434562"/>
          </a:xfrm>
          <a:prstGeom prst="roundRect">
            <a:avLst/>
          </a:prstGeom>
          <a:gradFill>
            <a:gsLst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2098" y="71174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CODING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26006" y="838200"/>
            <a:ext cx="11339988" cy="5680384"/>
            <a:chOff x="426006" y="838200"/>
            <a:chExt cx="11339988" cy="56803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06" y="838200"/>
              <a:ext cx="5219699" cy="25908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818" y="838200"/>
              <a:ext cx="4959176" cy="25908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06" y="3927784"/>
              <a:ext cx="5219699" cy="255628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818" y="3927784"/>
              <a:ext cx="4959176" cy="25908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4000409" y="39984"/>
            <a:ext cx="4886416" cy="6468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8474"/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4100376" y="151267"/>
            <a:ext cx="4686481" cy="434562"/>
          </a:xfrm>
          <a:prstGeom prst="roundRect">
            <a:avLst/>
          </a:prstGeom>
          <a:gradFill>
            <a:gsLst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3669" y="151267"/>
            <a:ext cx="46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SCREENSHOT OF MYNTRA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911"/>
            <a:ext cx="12192000" cy="5906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</TotalTime>
  <Words>255</Words>
  <Application>Microsoft Office PowerPoint</Application>
  <PresentationFormat>Widescreen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Bebas Neue Bold</vt:lpstr>
      <vt:lpstr>Calibri</vt:lpstr>
      <vt:lpstr>Calibri Light</vt:lpstr>
      <vt:lpstr>Century Gothic</vt:lpstr>
      <vt:lpstr>Economica</vt:lpstr>
      <vt:lpstr>Eurostile BQ</vt:lpstr>
      <vt:lpstr>Lato</vt:lpstr>
      <vt:lpstr>Mada Black</vt:lpstr>
      <vt:lpstr>Sharland</vt:lpstr>
      <vt:lpstr>Trebuchet MS</vt:lpstr>
      <vt:lpstr>Wingdings</vt:lpstr>
      <vt:lpstr>Wingdings 3</vt:lpstr>
      <vt:lpstr>Facet</vt:lpstr>
      <vt:lpstr>Retrospect</vt:lpstr>
      <vt:lpstr>PowerPoint Presentation</vt:lpstr>
      <vt:lpstr>Beginning of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presentation</dc:title>
  <dc:creator>Avdhesh maurya</dc:creator>
  <cp:lastModifiedBy>Avdhesh maurya</cp:lastModifiedBy>
  <cp:revision>4</cp:revision>
  <dcterms:created xsi:type="dcterms:W3CDTF">2024-01-05T06:13:28Z</dcterms:created>
  <dcterms:modified xsi:type="dcterms:W3CDTF">2024-01-05T06:55:06Z</dcterms:modified>
</cp:coreProperties>
</file>